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C1488-FBE1-E4A0-214C-58BE2A6A6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B9EF9-B725-0D70-8842-04B5DAC75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2A3AA-FFE3-C733-BB35-32D5AC693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3313D-813E-04E5-F1A1-228F4EA35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E4DF5-62E0-8451-F713-CF1CBB9B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33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5FB81-153C-672A-D79A-343173AED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F380D-E920-2960-64F8-42EBF6AB9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564A5-0F69-2EAE-0151-B3234E2E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36851-0A97-990A-35E1-1CD6BF441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826F6-7240-FE3A-C0CD-48D634E5F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947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AF077-C6DF-D896-CD54-2928C273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6D426-715D-7C39-6452-91C4C98F5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423B2-D81F-84A1-F90F-82F18928D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E6887-C01C-2723-98EE-0FF48E937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9F482-C958-1AED-9CB2-14950319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0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CD42B-2F80-130C-3DCA-2506B75C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B0CAC-5647-F087-DC0A-BC327A48E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147617-1F17-F0DA-4915-5AE8D65F9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44CD8-6D05-957C-29A0-9E3182AD5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98AF8-4BB0-95C2-6F0E-ABA28603A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88409-A659-30FD-91F4-1B4BACA5B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54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92F7A-FAE1-B1F3-1F31-1FB30718D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F1373-8B7B-E9CF-3700-343B2C322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10010-91F0-C599-1C0F-C1A1706B3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22E534-565F-0714-9C5B-CEF41FD0F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2FCCEB-CD2B-3679-2AD0-B5F80D144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BB478C-AC25-0189-A471-1D1202404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6F288D-98DA-552F-1D40-F523BADBB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EADCC8-846A-4278-C76D-AA20B74F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87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30FCC-208A-B75A-3E05-A7216F3F6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3CD2A-534B-A1B4-B71C-36DC11553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B27C0F-BF24-EBB3-B31F-7D391247D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0AFF5A-A90C-A6F9-1369-134F80AC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28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C4862-5C23-5E47-82C2-005003A2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9653AA-2B64-6DBE-7A95-90077A9D3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34AE2-4E7F-2FAE-1649-E21DFD85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64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BC5E-2A0C-5009-2F3C-6B73B65A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5226E-AA93-B14A-DBB0-02D278416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8145E-7FDF-5FAD-6E7C-54D643915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5D5994-10D8-301A-A7A2-746D4A66E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AE8F7-93E9-915D-19BE-20B7EAD81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4D3EF-C572-941D-22A2-40E381427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47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C119-49DA-171A-8674-9EEBECDB5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68D0F2-A033-F9C1-B81D-BE5CB99DE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A5323-0A85-51DA-B95D-3184E378E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C3C79-7DD8-5B98-D7B9-4FD3E514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A8018-D000-A559-7706-49BA79AAD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90523-72F4-F9DA-E792-F86D23BA3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05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BC80C-9A32-FA5B-E11B-F94230AAD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D5844-66D6-C6C0-0675-100AE34DD6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7CA74-25CD-574E-1100-14CB56AC1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61339-3B39-DFB7-DC84-0C34EFF49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DD2DE-1574-1550-CC47-F9000827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96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67AF1B-BAD6-7809-6470-51301D328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626D7-60F6-6684-4B83-07D469B76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448BD-A231-7451-B722-79235FCF9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ABC4B-3128-F8DA-9795-61FAB5D0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DCC35-0AA9-B2F4-8D16-435B7EED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16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15CF03-5A6D-8F28-4226-A1082311D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A468C-7F9F-0824-A99B-5A9F2CC70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04FD5-C9E0-E0E5-45C6-3D43EF5677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F4240D-F414-431D-B573-F4E4561F7E31}" type="datetimeFigureOut">
              <a:rPr lang="en-GB" smtClean="0"/>
              <a:t>16/03/2024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345C4-B5AD-D635-F6E7-21E5F138B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6F1E4-92C4-9ACB-4CBA-BD4CAD35C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961C3B-FBC8-42F5-A7EB-A121B196F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61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9DF6-31A0-067A-B218-A296EF8A8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2302" y="812874"/>
            <a:ext cx="9144000" cy="2387600"/>
          </a:xfrm>
        </p:spPr>
        <p:txBody>
          <a:bodyPr/>
          <a:lstStyle/>
          <a:p>
            <a:r>
              <a:rPr lang="en-GB" dirty="0"/>
              <a:t>Our church claim form has been updated!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B589F-F469-1D92-403A-0F5640474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2789" y="3522602"/>
            <a:ext cx="6372664" cy="435390"/>
          </a:xfrm>
        </p:spPr>
        <p:txBody>
          <a:bodyPr>
            <a:normAutofit fontScale="85000" lnSpcReduction="10000"/>
          </a:bodyPr>
          <a:lstStyle/>
          <a:p>
            <a:r>
              <a:rPr lang="en-GB" sz="2800" dirty="0"/>
              <a:t>“Brief” video on how to use the new claim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A453E7-9163-3E2D-5871-25390F1E8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74" y="2520230"/>
            <a:ext cx="3200400" cy="3200400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C0A93AC5-0B3A-5215-CD25-19AE9E727245}"/>
              </a:ext>
            </a:extLst>
          </p:cNvPr>
          <p:cNvSpPr/>
          <p:nvPr/>
        </p:nvSpPr>
        <p:spPr>
          <a:xfrm>
            <a:off x="4279510" y="3540594"/>
            <a:ext cx="590843" cy="322849"/>
          </a:xfrm>
          <a:prstGeom prst="leftArrow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E81E92-3480-6929-ED73-BA283BAB6B8D}"/>
              </a:ext>
            </a:extLst>
          </p:cNvPr>
          <p:cNvSpPr txBox="1">
            <a:spLocks/>
          </p:cNvSpPr>
          <p:nvPr/>
        </p:nvSpPr>
        <p:spPr>
          <a:xfrm>
            <a:off x="4455356" y="4526413"/>
            <a:ext cx="6930098" cy="13444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dirty="0"/>
              <a:t>Where do I find the claim form? </a:t>
            </a:r>
            <a:r>
              <a:rPr lang="en-GB" sz="2000" dirty="0"/>
              <a:t>E-version on our church website, paper version in bottom </a:t>
            </a:r>
            <a:r>
              <a:rPr lang="en-GB" sz="2000" dirty="0" err="1"/>
              <a:t>mailslot</a:t>
            </a:r>
            <a:r>
              <a:rPr lang="en-GB" sz="2000" dirty="0"/>
              <a:t> </a:t>
            </a:r>
          </a:p>
          <a:p>
            <a:pPr algn="l"/>
            <a:r>
              <a:rPr lang="en-GB" sz="2000" b="1" dirty="0"/>
              <a:t>What colour form should I use? </a:t>
            </a:r>
            <a:r>
              <a:rPr lang="en-GB" sz="2000" u="sng" dirty="0"/>
              <a:t>WHITE</a:t>
            </a:r>
            <a:r>
              <a:rPr lang="en-GB" sz="2000" dirty="0"/>
              <a:t> for General (coloured for Admin)</a:t>
            </a:r>
          </a:p>
          <a:p>
            <a:pPr algn="l"/>
            <a:r>
              <a:rPr lang="en-GB" sz="2000" b="1" dirty="0"/>
              <a:t>Questions? </a:t>
            </a:r>
            <a:r>
              <a:rPr lang="en-GB" sz="2000" dirty="0"/>
              <a:t>Ask your ministry leaders &amp; deacons</a:t>
            </a:r>
          </a:p>
        </p:txBody>
      </p:sp>
    </p:spTree>
    <p:extLst>
      <p:ext uri="{BB962C8B-B14F-4D97-AF65-F5344CB8AC3E}">
        <p14:creationId xmlns:p14="http://schemas.microsoft.com/office/powerpoint/2010/main" val="1584546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9DF6-31A0-067A-B218-A296EF8A8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7385" y="841009"/>
            <a:ext cx="9144000" cy="1707356"/>
          </a:xfrm>
        </p:spPr>
        <p:txBody>
          <a:bodyPr/>
          <a:lstStyle/>
          <a:p>
            <a:r>
              <a:rPr lang="ja-JP" altLang="en-US" dirty="0"/>
              <a:t>教會預支申報表更新</a:t>
            </a:r>
            <a:r>
              <a:rPr lang="en-GB" dirty="0"/>
              <a:t>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B589F-F469-1D92-403A-0F5640474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7447" y="3116066"/>
            <a:ext cx="2611900" cy="435390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2800" dirty="0"/>
              <a:t>應用短片 </a:t>
            </a:r>
            <a:r>
              <a:rPr lang="en-GB" altLang="ja-JP" sz="2800" dirty="0"/>
              <a:t>(</a:t>
            </a:r>
            <a:r>
              <a:rPr lang="ja-JP" altLang="en-US" sz="2800" dirty="0"/>
              <a:t>英文</a:t>
            </a:r>
            <a:r>
              <a:rPr lang="en-GB" altLang="ja-JP" sz="2800" dirty="0"/>
              <a:t>)</a:t>
            </a:r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A453E7-9163-3E2D-5871-25390F1E8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486" y="2548365"/>
            <a:ext cx="3200400" cy="3200400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C0A93AC5-0B3A-5215-CD25-19AE9E727245}"/>
              </a:ext>
            </a:extLst>
          </p:cNvPr>
          <p:cNvSpPr/>
          <p:nvPr/>
        </p:nvSpPr>
        <p:spPr>
          <a:xfrm>
            <a:off x="4624168" y="3134058"/>
            <a:ext cx="590843" cy="322849"/>
          </a:xfrm>
          <a:prstGeom prst="leftArrow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E81E92-3480-6929-ED73-BA283BAB6B8D}"/>
              </a:ext>
            </a:extLst>
          </p:cNvPr>
          <p:cNvSpPr txBox="1">
            <a:spLocks/>
          </p:cNvSpPr>
          <p:nvPr/>
        </p:nvSpPr>
        <p:spPr>
          <a:xfrm>
            <a:off x="4624168" y="4042600"/>
            <a:ext cx="6930098" cy="1344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2000" dirty="0"/>
              <a:t>電子版請到教會網站搜尋</a:t>
            </a:r>
            <a:r>
              <a:rPr lang="en-GB" altLang="zh-TW" sz="2000" dirty="0"/>
              <a:t>, </a:t>
            </a:r>
            <a:r>
              <a:rPr lang="ja-JP" altLang="en-US" sz="2000" dirty="0"/>
              <a:t>申</a:t>
            </a:r>
            <a:r>
              <a:rPr lang="zh-TW" altLang="en-US" sz="2000" dirty="0"/>
              <a:t>請表請到信格底層尋找</a:t>
            </a:r>
            <a:endParaRPr lang="en-GB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2000" dirty="0"/>
              <a:t>白色申報表是一般申報使用</a:t>
            </a:r>
            <a:r>
              <a:rPr lang="en-GB" altLang="zh-TW" sz="2000" dirty="0"/>
              <a:t>, </a:t>
            </a:r>
            <a:r>
              <a:rPr lang="zh-TW" altLang="en-US" sz="2000" dirty="0"/>
              <a:t>顏色申報表是行政部門使用</a:t>
            </a:r>
            <a:endParaRPr lang="en-GB" altLang="zh-TW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TW" altLang="en-US" sz="2000" dirty="0"/>
              <a:t>如有問題請向教會領袖查詢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9651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140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Our church claim form has been updated!</vt:lpstr>
      <vt:lpstr>教會預支申報表更新!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church claim form has been updated!</dc:title>
  <dc:creator>Jeneen Tso</dc:creator>
  <cp:lastModifiedBy>Jeneen Tso</cp:lastModifiedBy>
  <cp:revision>3</cp:revision>
  <dcterms:created xsi:type="dcterms:W3CDTF">2024-03-16T23:06:38Z</dcterms:created>
  <dcterms:modified xsi:type="dcterms:W3CDTF">2024-03-16T23:47:16Z</dcterms:modified>
</cp:coreProperties>
</file>