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9061" r:id="rId2"/>
    <p:sldId id="9098" r:id="rId3"/>
    <p:sldId id="909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9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FDCA4-6A68-46F5-83E0-14A05C549641}" type="slidenum">
              <a:rPr lang="zh-TW" altLang="en-US" smtClean="0"/>
              <a:t>‹#›</a:t>
            </a:fld>
            <a:endParaRPr lang="en-US" altLang="zh-TW" dirty="0"/>
          </a:p>
        </p:txBody>
      </p:sp>
      <p:sp>
        <p:nvSpPr>
          <p:cNvPr id="7" name="Rectangle 22"/>
          <p:cNvSpPr>
            <a:spLocks noChangeArrowheads="1"/>
          </p:cNvSpPr>
          <p:nvPr userDrawn="1"/>
        </p:nvSpPr>
        <p:spPr bwMode="ltGray">
          <a:xfrm>
            <a:off x="556684" y="1098567"/>
            <a:ext cx="58420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zh-TW" altLang="en-US" sz="24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8" name="Rectangle 23"/>
          <p:cNvSpPr>
            <a:spLocks noChangeArrowheads="1"/>
          </p:cNvSpPr>
          <p:nvPr userDrawn="1"/>
        </p:nvSpPr>
        <p:spPr bwMode="ltGray">
          <a:xfrm>
            <a:off x="1066811" y="1098567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zh-TW" altLang="en-US" sz="24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9" name="Rectangle 24"/>
          <p:cNvSpPr>
            <a:spLocks noChangeArrowheads="1"/>
          </p:cNvSpPr>
          <p:nvPr userDrawn="1"/>
        </p:nvSpPr>
        <p:spPr bwMode="ltGray">
          <a:xfrm>
            <a:off x="721796" y="1520832"/>
            <a:ext cx="563033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zh-TW" altLang="en-US" sz="24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10" name="Rectangle 25"/>
          <p:cNvSpPr>
            <a:spLocks noChangeArrowheads="1"/>
          </p:cNvSpPr>
          <p:nvPr userDrawn="1"/>
        </p:nvSpPr>
        <p:spPr bwMode="ltGray">
          <a:xfrm>
            <a:off x="1214969" y="1520832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zh-TW" altLang="en-US" sz="24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11" name="Rectangle 26"/>
          <p:cNvSpPr>
            <a:spLocks noChangeArrowheads="1"/>
          </p:cNvSpPr>
          <p:nvPr userDrawn="1"/>
        </p:nvSpPr>
        <p:spPr bwMode="ltGray">
          <a:xfrm>
            <a:off x="169333" y="1447817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zh-TW" altLang="en-US" sz="24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12" name="Line 19"/>
          <p:cNvSpPr>
            <a:spLocks noChangeShapeType="1"/>
          </p:cNvSpPr>
          <p:nvPr userDrawn="1"/>
        </p:nvSpPr>
        <p:spPr bwMode="auto">
          <a:xfrm>
            <a:off x="508000" y="1600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CA" dirty="0"/>
          </a:p>
        </p:txBody>
      </p:sp>
      <p:sp>
        <p:nvSpPr>
          <p:cNvPr id="13" name="Line 20"/>
          <p:cNvSpPr>
            <a:spLocks noChangeShapeType="1"/>
          </p:cNvSpPr>
          <p:nvPr userDrawn="1"/>
        </p:nvSpPr>
        <p:spPr bwMode="auto">
          <a:xfrm>
            <a:off x="1016000" y="12192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CA" dirty="0"/>
          </a:p>
        </p:txBody>
      </p:sp>
      <p:sp>
        <p:nvSpPr>
          <p:cNvPr id="14" name="Rectangle 29"/>
          <p:cNvSpPr>
            <a:spLocks noChangeArrowheads="1"/>
          </p:cNvSpPr>
          <p:nvPr userDrawn="1"/>
        </p:nvSpPr>
        <p:spPr bwMode="auto">
          <a:xfrm>
            <a:off x="1422400" y="1371600"/>
            <a:ext cx="10464800" cy="76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CC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460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76CCF-03B1-48C2-B161-6E6E21E5C78F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952365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783AD-9935-4F33-A560-5DC8A4B9226C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044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76CCF-03B1-48C2-B161-6E6E21E5C78F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4656855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E1B07-8C9D-492D-8F40-A0C4A3D94DFE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247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1EDED-EE7A-47F9-85E7-743E1ADDE311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8559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F69DBC-78AF-435D-BEBB-AD7A0CFD013A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0140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3D641-E5EF-471F-A53C-DDE1012A87D0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7741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D7588-ED28-45ED-A655-50F76B502196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7579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127F93-4C32-45C1-8544-91696965E999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6448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D5F5C-0FAE-4F13-8FAF-2E1B7753A639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745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276CCF-03B1-48C2-B161-6E6E21E5C78F}" type="slidenum">
              <a:rPr lang="zh-TW" altLang="en-US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5251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F72930D-6761-4846-ADA8-EAC5AC39DF85}"/>
              </a:ext>
            </a:extLst>
          </p:cNvPr>
          <p:cNvSpPr/>
          <p:nvPr/>
        </p:nvSpPr>
        <p:spPr>
          <a:xfrm>
            <a:off x="263352" y="188640"/>
            <a:ext cx="11665295" cy="6480720"/>
          </a:xfrm>
          <a:prstGeom prst="roundRect">
            <a:avLst/>
          </a:prstGeom>
          <a:solidFill>
            <a:schemeClr val="bg1">
              <a:alpha val="5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: Shape 2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38E01E92-D408-197D-FB42-A6FD1CDA9385}"/>
              </a:ext>
            </a:extLst>
          </p:cNvPr>
          <p:cNvSpPr txBox="1">
            <a:spLocks/>
          </p:cNvSpPr>
          <p:nvPr/>
        </p:nvSpPr>
        <p:spPr>
          <a:xfrm>
            <a:off x="407368" y="-229275"/>
            <a:ext cx="11377264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819B46E-9620-4740-B604-174ECBE25981}"/>
              </a:ext>
            </a:extLst>
          </p:cNvPr>
          <p:cNvSpPr txBox="1">
            <a:spLocks/>
          </p:cNvSpPr>
          <p:nvPr/>
        </p:nvSpPr>
        <p:spPr>
          <a:xfrm>
            <a:off x="407368" y="305877"/>
            <a:ext cx="11377264" cy="13949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5500" b="1" i="0" u="sng" strike="noStrike" kern="1200" cap="none" spc="0" normalizeH="0" baseline="0" noProof="0" dirty="0">
                <a:ln>
                  <a:noFill/>
                </a:ln>
                <a:effectLst>
                  <a:glow>
                    <a:prstClr val="black"/>
                  </a:glo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Gym Renovation Design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5500" b="1" i="0" u="sng" strike="noStrike" kern="1200" cap="none" spc="0" normalizeH="0" baseline="0" noProof="0" dirty="0">
                <a:ln>
                  <a:noFill/>
                </a:ln>
                <a:effectLst>
                  <a:glow>
                    <a:prstClr val="black"/>
                  </a:glo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Feedback Results: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6C78D2C-0173-4613-9D50-36FDB9643B03}"/>
              </a:ext>
            </a:extLst>
          </p:cNvPr>
          <p:cNvSpPr txBox="1">
            <a:spLocks/>
          </p:cNvSpPr>
          <p:nvPr/>
        </p:nvSpPr>
        <p:spPr>
          <a:xfrm>
            <a:off x="650701" y="1889446"/>
            <a:ext cx="10856938" cy="4529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sz="3800" b="1" dirty="0">
                <a:solidFill>
                  <a:prstClr val="black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After calculating the collected votes several weeks ago, </a:t>
            </a: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the gym renovation design </a:t>
            </a:r>
            <a:r>
              <a:rPr lang="en-US" altLang="zh-TW" sz="3800" b="1" dirty="0">
                <a:solidFill>
                  <a:prstClr val="black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feedback </a:t>
            </a: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results are as follows:</a:t>
            </a:r>
            <a:endParaRPr kumimoji="0" lang="en-CA" altLang="zh-TW" sz="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Design 2 (Warm Timber Strips): (52/85 = </a:t>
            </a:r>
            <a:r>
              <a:rPr kumimoji="0" lang="en-CA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61%</a:t>
            </a: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)</a:t>
            </a:r>
            <a:endParaRPr kumimoji="0" lang="en-CA" altLang="zh-TW" sz="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Design 1 (Minimalist Paint): </a:t>
            </a:r>
            <a:r>
              <a:rPr kumimoji="0" lang="en-CA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(24/85 = 28%)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Design 3 (Contemporary Metal): </a:t>
            </a:r>
            <a:r>
              <a:rPr kumimoji="0" lang="en-CA" altLang="zh-TW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(9/85 = 11%)</a:t>
            </a:r>
            <a:endParaRPr kumimoji="0" lang="zh-TW" altLang="en-US" sz="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41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F72930D-6761-4846-ADA8-EAC5AC39DF85}"/>
              </a:ext>
            </a:extLst>
          </p:cNvPr>
          <p:cNvSpPr/>
          <p:nvPr/>
        </p:nvSpPr>
        <p:spPr>
          <a:xfrm>
            <a:off x="263352" y="188640"/>
            <a:ext cx="11665295" cy="6480720"/>
          </a:xfrm>
          <a:prstGeom prst="roundRect">
            <a:avLst/>
          </a:prstGeom>
          <a:solidFill>
            <a:schemeClr val="bg1">
              <a:alpha val="5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: Shape 2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38E01E92-D408-197D-FB42-A6FD1CDA9385}"/>
              </a:ext>
            </a:extLst>
          </p:cNvPr>
          <p:cNvSpPr txBox="1">
            <a:spLocks/>
          </p:cNvSpPr>
          <p:nvPr/>
        </p:nvSpPr>
        <p:spPr>
          <a:xfrm>
            <a:off x="407368" y="-229275"/>
            <a:ext cx="11377264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pic>
        <p:nvPicPr>
          <p:cNvPr id="2" name="圖片 5">
            <a:extLst>
              <a:ext uri="{FF2B5EF4-FFF2-40B4-BE49-F238E27FC236}">
                <a16:creationId xmlns:a16="http://schemas.microsoft.com/office/drawing/2014/main" id="{C1C93301-5214-8FC0-A53F-C54F1B337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65" y="1100050"/>
            <a:ext cx="10077613" cy="47868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F7FAA-9AF8-4E2F-4600-D3169232CCBD}"/>
              </a:ext>
            </a:extLst>
          </p:cNvPr>
          <p:cNvSpPr txBox="1">
            <a:spLocks/>
          </p:cNvSpPr>
          <p:nvPr/>
        </p:nvSpPr>
        <p:spPr>
          <a:xfrm>
            <a:off x="407368" y="305877"/>
            <a:ext cx="11377264" cy="1394931"/>
          </a:xfrm>
          <a:prstGeom prst="rect">
            <a:avLst/>
          </a:prstGeom>
          <a:effectLst>
            <a:glow rad="228600">
              <a:schemeClr val="tx1">
                <a:alpha val="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Design 2 (Warm Timber Strips)</a:t>
            </a:r>
            <a:endParaRPr kumimoji="0" lang="en-CA" altLang="zh-TW" sz="44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94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F72930D-6761-4846-ADA8-EAC5AC39DF85}"/>
              </a:ext>
            </a:extLst>
          </p:cNvPr>
          <p:cNvSpPr/>
          <p:nvPr/>
        </p:nvSpPr>
        <p:spPr>
          <a:xfrm>
            <a:off x="263352" y="188640"/>
            <a:ext cx="11665295" cy="6480720"/>
          </a:xfrm>
          <a:prstGeom prst="roundRect">
            <a:avLst/>
          </a:prstGeom>
          <a:solidFill>
            <a:schemeClr val="bg1">
              <a:alpha val="52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: Shape 24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38E01E92-D408-197D-FB42-A6FD1CDA9385}"/>
              </a:ext>
            </a:extLst>
          </p:cNvPr>
          <p:cNvSpPr txBox="1">
            <a:spLocks/>
          </p:cNvSpPr>
          <p:nvPr/>
        </p:nvSpPr>
        <p:spPr>
          <a:xfrm>
            <a:off x="407368" y="-229275"/>
            <a:ext cx="11377264" cy="1837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6C78D2C-0173-4613-9D50-36FDB9643B03}"/>
              </a:ext>
            </a:extLst>
          </p:cNvPr>
          <p:cNvSpPr txBox="1">
            <a:spLocks/>
          </p:cNvSpPr>
          <p:nvPr/>
        </p:nvSpPr>
        <p:spPr>
          <a:xfrm>
            <a:off x="650700" y="1357745"/>
            <a:ext cx="10890601" cy="65949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buNone/>
              <a:defRPr/>
            </a:pPr>
            <a:r>
              <a:rPr lang="en-US" altLang="zh-TW" sz="3800" b="1" dirty="0">
                <a:solidFill>
                  <a:prstClr val="black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renovation team made some modifications based on the comments and questions received, and will be arranging a follow-up Q&amp;A session on </a:t>
            </a:r>
            <a:r>
              <a:rPr lang="en-US" altLang="zh-TW" sz="3800" b="1" u="sng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Wednesday March 27 and April 3, 8:30pm-9:30pm on Zoom</a:t>
            </a:r>
            <a:r>
              <a:rPr lang="en-US" altLang="zh-TW" sz="3800" b="1" dirty="0">
                <a:solidFill>
                  <a:prstClr val="black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, to further respond to brothers and sisters’ comments. The Zoom links can be found on the church website.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71ACEA2-B603-4BFC-A51B-C1139CC3E74E}"/>
              </a:ext>
            </a:extLst>
          </p:cNvPr>
          <p:cNvSpPr txBox="1">
            <a:spLocks/>
          </p:cNvSpPr>
          <p:nvPr/>
        </p:nvSpPr>
        <p:spPr>
          <a:xfrm>
            <a:off x="407368" y="305877"/>
            <a:ext cx="11377264" cy="13949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5500" b="1" i="0" u="sng" strike="noStrike" kern="1200" cap="none" spc="0" normalizeH="0" baseline="0" noProof="0" dirty="0">
                <a:ln>
                  <a:noFill/>
                </a:ln>
                <a:effectLst>
                  <a:glow>
                    <a:prstClr val="black"/>
                  </a:glo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Follow-up Q&amp;A Sessions:</a:t>
            </a:r>
          </a:p>
        </p:txBody>
      </p:sp>
    </p:spTree>
    <p:extLst>
      <p:ext uri="{BB962C8B-B14F-4D97-AF65-F5344CB8AC3E}">
        <p14:creationId xmlns:p14="http://schemas.microsoft.com/office/powerpoint/2010/main" val="17561925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130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Microsoft JhengHei UI</vt:lpstr>
      <vt:lpstr>PMingLiU</vt:lpstr>
      <vt:lpstr>PMingLiU</vt:lpstr>
      <vt:lpstr>Arial</vt:lpstr>
      <vt:lpstr>Calibri</vt:lpstr>
      <vt:lpstr>Calibri Light</vt:lpstr>
      <vt:lpstr>Tahoma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1</dc:creator>
  <cp:lastModifiedBy>User 1</cp:lastModifiedBy>
  <cp:revision>6</cp:revision>
  <dcterms:created xsi:type="dcterms:W3CDTF">2024-03-15T20:07:52Z</dcterms:created>
  <dcterms:modified xsi:type="dcterms:W3CDTF">2024-03-22T18:55:36Z</dcterms:modified>
</cp:coreProperties>
</file>